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58" r:id="rId6"/>
    <p:sldId id="259" r:id="rId7"/>
    <p:sldId id="271" r:id="rId8"/>
    <p:sldId id="268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6" d="100"/>
          <a:sy n="66" d="100"/>
        </p:scale>
        <p:origin x="1506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F7BE04-CE13-4489-82A6-2F65EB73213F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E0A273-4EBC-4216-A0F7-17489D31851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E0A273-4EBC-4216-A0F7-17489D318516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04375B35-7AB4-49FB-8842-4982376CCA86}" type="datetime1">
              <a:rPr lang="en-US" smtClean="0"/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83636-D64A-4C98-8763-721936C87F57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160C-ED8D-4C08-BBA5-61C8BD6BE9E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15C5D491-B04F-4220-B3F7-72F96E8D45E5}" type="datetime1">
              <a:rPr lang="en-US" smtClean="0"/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FB1A5CE9-97C3-402F-96B5-6AAA04F93614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91C2-0A72-474D-909F-B6AEE94DB48D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86D7F-D32A-4601-A152-456D7D2F932A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0EDDE46-B479-4B37-A4D4-AE523B306B6E}" type="datetime1">
              <a:rPr lang="en-US" smtClean="0"/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29C51-5607-4FF6-9151-7BAFAFF5E62D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  <a:endParaRPr lang="en-US"/>
          </a:p>
          <a:p>
            <a:pPr lvl="1" eaLnBrk="1" latinLnBrk="0" hangingPunct="1"/>
            <a:r>
              <a:rPr lang="en-US"/>
              <a:t>Second level</a:t>
            </a:r>
            <a:endParaRPr lang="en-US"/>
          </a:p>
          <a:p>
            <a:pPr lvl="2" eaLnBrk="1" latinLnBrk="0" hangingPunct="1"/>
            <a:r>
              <a:rPr lang="en-US"/>
              <a:t>Third level</a:t>
            </a:r>
            <a:endParaRPr lang="en-US"/>
          </a:p>
          <a:p>
            <a:pPr lvl="3" eaLnBrk="1" latinLnBrk="0" hangingPunct="1"/>
            <a:r>
              <a:rPr lang="en-US"/>
              <a:t>Fourth level</a:t>
            </a:r>
            <a:endParaRPr lang="en-US"/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5E1FB7D4-A567-4BB2-B967-64A012026438}" type="datetime1">
              <a:rPr lang="en-US" smtClean="0"/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r>
              <a:rPr lang="en-US"/>
              <a:t>1</a:t>
            </a: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6FC13C1-F8BE-464E-8026-68F5BD4C3F45}" type="datetime1">
              <a:rPr lang="en-US" smtClean="0"/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  <a:endParaRPr kumimoji="0" lang="en-US"/>
          </a:p>
          <a:p>
            <a:pPr lvl="1" eaLnBrk="1" latinLnBrk="0" hangingPunct="1"/>
            <a:r>
              <a:rPr kumimoji="0" lang="en-US"/>
              <a:t>Second level</a:t>
            </a:r>
            <a:endParaRPr kumimoji="0" lang="en-US"/>
          </a:p>
          <a:p>
            <a:pPr lvl="2" eaLnBrk="1" latinLnBrk="0" hangingPunct="1"/>
            <a:r>
              <a:rPr kumimoji="0" lang="en-US"/>
              <a:t>Third level</a:t>
            </a:r>
            <a:endParaRPr kumimoji="0" lang="en-US"/>
          </a:p>
          <a:p>
            <a:pPr lvl="3" eaLnBrk="1" latinLnBrk="0" hangingPunct="1"/>
            <a:r>
              <a:rPr kumimoji="0" lang="en-US"/>
              <a:t>Fourth level</a:t>
            </a:r>
            <a:endParaRPr kumimoji="0" lang="en-US"/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75FDF443-9AD8-464B-8A29-FF001FD12AF5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r>
              <a:rPr lang="en-US"/>
              <a:t>1</a:t>
            </a:r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9CBFD58-032B-4D4E-9A90-15534290D56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 panose="05000000000000000000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 panose="05000000000000000000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DishDelights: Journey to Delight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Presented By: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dirty="0" err="1">
                <a:latin typeface="Times New Roman" panose="02020603050405020304" charset="0"/>
                <a:cs typeface="Times New Roman" panose="02020603050405020304" charset="0"/>
              </a:rPr>
              <a:t>Rusha</a:t>
            </a:r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dirty="0" err="1">
                <a:latin typeface="Times New Roman" panose="02020603050405020304" charset="0"/>
                <a:cs typeface="Times New Roman" panose="02020603050405020304" charset="0"/>
              </a:rPr>
              <a:t>Manandhar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Introduction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 revolutionary food recipe blog offering affordability, quality, and accessibility all in one place, as we redefine the way you cook and savor food.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Problem Statement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Navigational Complexity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Limited Dietary Options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Ingredient Availability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Lack of Interactivity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Objectives: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Enhance user experience with, diversify recipe Offerings, improve ingredient accessibility, and improve ingredient accessibility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Tools Used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p>
            <a:fld id="{A9CBFD58-032B-4D4E-9A90-15534290D568}" type="slidenum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p>
            <a:r>
              <a:rPr lang="en-US"/>
              <a:t>1</a:t>
            </a:r>
            <a:endParaRPr lang="en-US"/>
          </a:p>
        </p:txBody>
      </p:sp>
      <p:graphicFrame>
        <p:nvGraphicFramePr>
          <p:cNvPr id="7" name="Content Placeholder 6"/>
          <p:cNvGraphicFramePr/>
          <p:nvPr>
            <p:ph sz="quarter" idx="1"/>
          </p:nvPr>
        </p:nvGraphicFramePr>
        <p:xfrm>
          <a:off x="457200" y="1600200"/>
          <a:ext cx="7467600" cy="2559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3800"/>
                <a:gridCol w="3733800"/>
              </a:tblGrid>
              <a:tr h="5118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Front-end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Back-end</a:t>
                      </a:r>
                      <a:endParaRPr lang="en-US"/>
                    </a:p>
                  </a:txBody>
                  <a:tcPr/>
                </a:tc>
              </a:tr>
              <a:tr h="5118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HTML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PHP</a:t>
                      </a:r>
                      <a:endParaRPr lang="en-US"/>
                    </a:p>
                  </a:txBody>
                  <a:tcPr/>
                </a:tc>
              </a:tr>
              <a:tr h="5118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CSS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Wordpress</a:t>
                      </a:r>
                      <a:endParaRPr lang="en-US"/>
                    </a:p>
                  </a:txBody>
                  <a:tcPr/>
                </a:tc>
              </a:tr>
              <a:tr h="5118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Bootstrap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Website Overview</a:t>
            </a:r>
            <a:endParaRPr lang="en-US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p>
            <a:fld id="{A9CBFD58-032B-4D4E-9A90-15534290D568}" type="slidenum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6"/>
          </p:nvPr>
        </p:nvSpPr>
        <p:spPr/>
        <p:txBody>
          <a:bodyPr/>
          <a:p>
            <a:r>
              <a:rPr lang="en-US"/>
              <a:t>1</a:t>
            </a:r>
            <a:endParaRPr lang="en-US"/>
          </a:p>
        </p:txBody>
      </p:sp>
      <p:pic>
        <p:nvPicPr>
          <p:cNvPr id="5" name="bandicam 2024-05-05 02-25-18-005">
            <a:hlinkClick r:id="" action="ppaction://media"/>
          </p:cNvPr>
          <p:cNvPicPr/>
          <p:nvPr>
            <p:ph sz="quarter"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57200" y="2159194"/>
            <a:ext cx="7467600" cy="37557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2971800"/>
            <a:ext cx="7467600" cy="1143000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THANK YOU</a:t>
            </a:r>
            <a:br>
              <a:rPr lang="en-US" dirty="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Any Queries?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9CBFD58-032B-4D4E-9A90-15534290D568}" type="slidenum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1</a:t>
            </a:r>
            <a:endParaRPr lang="en-US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0</TotalTime>
  <Words>572</Words>
  <Application>WPS Presentation</Application>
  <PresentationFormat>On-screen Show (4:3)</PresentationFormat>
  <Paragraphs>66</Paragraphs>
  <Slides>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SimSun</vt:lpstr>
      <vt:lpstr>Wingdings</vt:lpstr>
      <vt:lpstr>Wingdings</vt:lpstr>
      <vt:lpstr>Wingdings 2</vt:lpstr>
      <vt:lpstr>Wingdings</vt:lpstr>
      <vt:lpstr>Times New Roman</vt:lpstr>
      <vt:lpstr>Century Schoolbook</vt:lpstr>
      <vt:lpstr>Segoe Print</vt:lpstr>
      <vt:lpstr>Microsoft YaHei</vt:lpstr>
      <vt:lpstr>Arial Unicode MS</vt:lpstr>
      <vt:lpstr>Calibri</vt:lpstr>
      <vt:lpstr>Oriel</vt:lpstr>
      <vt:lpstr>MovieMagic | Where Every Frame Tells A Story</vt:lpstr>
      <vt:lpstr>Introduction</vt:lpstr>
      <vt:lpstr>Problem Statement</vt:lpstr>
      <vt:lpstr>Objectives:</vt:lpstr>
      <vt:lpstr>PowerPoint 演示文稿</vt:lpstr>
      <vt:lpstr>Website Overview</vt:lpstr>
      <vt:lpstr>THANK YOU Any Queries?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KATHA: The streaming aspect for Cinematography</dc:title>
  <dc:creator>DELL</dc:creator>
  <cp:lastModifiedBy>rusha</cp:lastModifiedBy>
  <cp:revision>14</cp:revision>
  <dcterms:created xsi:type="dcterms:W3CDTF">2024-01-28T12:28:00Z</dcterms:created>
  <dcterms:modified xsi:type="dcterms:W3CDTF">2024-05-04T21:11:03Z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C8912D6DFA234162B973E723D50E02E5_12</vt:lpwstr>
  </property>
  <property fmtid="{D5CDD505-2E9C-101B-9397-08002B2CF9AE}" pid="3" name="KSOProductBuildVer">
    <vt:lpwstr>1033-12.2.0.16731</vt:lpwstr>
  </property>
</Properties>
</file>

<file path=docProps/thumbnail.jpeg>
</file>